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  <p:sldMasterId id="214748369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aleway ExtraBold" pitchFamily="2" charset="0"/>
      <p:bold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593E4-95C0-4603-9B56-5E5D87CCF0AF}" v="5" dt="2025-02-10T14:10:25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7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henrii77@hotmail.com" userId="1a55986ddfb6d0d1" providerId="LiveId" clId="{5E2593E4-95C0-4603-9B56-5E5D87CCF0AF}"/>
    <pc:docChg chg="undo custSel modSld">
      <pc:chgData name="matheushenrii77@hotmail.com" userId="1a55986ddfb6d0d1" providerId="LiveId" clId="{5E2593E4-95C0-4603-9B56-5E5D87CCF0AF}" dt="2025-02-10T14:13:17.349" v="121" actId="21"/>
      <pc:docMkLst>
        <pc:docMk/>
      </pc:docMkLst>
      <pc:sldChg chg="addSp delSp modSp mod modNotes">
        <pc:chgData name="matheushenrii77@hotmail.com" userId="1a55986ddfb6d0d1" providerId="LiveId" clId="{5E2593E4-95C0-4603-9B56-5E5D87CCF0AF}" dt="2025-02-10T13:59:00.720" v="40" actId="21"/>
        <pc:sldMkLst>
          <pc:docMk/>
          <pc:sldMk cId="0" sldId="258"/>
        </pc:sldMkLst>
        <pc:spChg chg="del mod">
          <ac:chgData name="matheushenrii77@hotmail.com" userId="1a55986ddfb6d0d1" providerId="LiveId" clId="{5E2593E4-95C0-4603-9B56-5E5D87CCF0AF}" dt="2025-02-10T13:59:00.720" v="40" actId="21"/>
          <ac:spMkLst>
            <pc:docMk/>
            <pc:sldMk cId="0" sldId="258"/>
            <ac:spMk id="217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3:58:50.884" v="38" actId="1076"/>
          <ac:picMkLst>
            <pc:docMk/>
            <pc:sldMk cId="0" sldId="258"/>
            <ac:picMk id="3" creationId="{E46F0BB7-3B69-4812-6C75-CD186B87B711}"/>
          </ac:picMkLst>
        </pc:picChg>
      </pc:sldChg>
      <pc:sldChg chg="addSp delSp modSp mod">
        <pc:chgData name="matheushenrii77@hotmail.com" userId="1a55986ddfb6d0d1" providerId="LiveId" clId="{5E2593E4-95C0-4603-9B56-5E5D87CCF0AF}" dt="2025-02-10T14:11:39.716" v="107" actId="20577"/>
        <pc:sldMkLst>
          <pc:docMk/>
          <pc:sldMk cId="0" sldId="259"/>
        </pc:sldMkLst>
        <pc:spChg chg="del">
          <ac:chgData name="matheushenrii77@hotmail.com" userId="1a55986ddfb6d0d1" providerId="LiveId" clId="{5E2593E4-95C0-4603-9B56-5E5D87CCF0AF}" dt="2025-02-10T14:03:17.707" v="59" actId="21"/>
          <ac:spMkLst>
            <pc:docMk/>
            <pc:sldMk cId="0" sldId="259"/>
            <ac:spMk id="226" creationId="{00000000-0000-0000-0000-000000000000}"/>
          </ac:spMkLst>
        </pc:spChg>
        <pc:spChg chg="mod">
          <ac:chgData name="matheushenrii77@hotmail.com" userId="1a55986ddfb6d0d1" providerId="LiveId" clId="{5E2593E4-95C0-4603-9B56-5E5D87CCF0AF}" dt="2025-02-10T14:11:39.716" v="107" actId="20577"/>
          <ac:spMkLst>
            <pc:docMk/>
            <pc:sldMk cId="0" sldId="259"/>
            <ac:spMk id="227" creationId="{00000000-0000-0000-0000-000000000000}"/>
          </ac:spMkLst>
        </pc:spChg>
        <pc:spChg chg="del">
          <ac:chgData name="matheushenrii77@hotmail.com" userId="1a55986ddfb6d0d1" providerId="LiveId" clId="{5E2593E4-95C0-4603-9B56-5E5D87CCF0AF}" dt="2025-02-10T14:03:12.522" v="58" actId="21"/>
          <ac:spMkLst>
            <pc:docMk/>
            <pc:sldMk cId="0" sldId="259"/>
            <ac:spMk id="228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4:02:57.793" v="57" actId="1076"/>
          <ac:picMkLst>
            <pc:docMk/>
            <pc:sldMk cId="0" sldId="259"/>
            <ac:picMk id="3" creationId="{924932A5-F578-75D5-9B67-8F67E5BE2874}"/>
          </ac:picMkLst>
        </pc:picChg>
      </pc:sldChg>
      <pc:sldChg chg="addSp delSp modSp mod">
        <pc:chgData name="matheushenrii77@hotmail.com" userId="1a55986ddfb6d0d1" providerId="LiveId" clId="{5E2593E4-95C0-4603-9B56-5E5D87CCF0AF}" dt="2025-02-10T14:13:05.004" v="119" actId="21"/>
        <pc:sldMkLst>
          <pc:docMk/>
          <pc:sldMk cId="0" sldId="260"/>
        </pc:sldMkLst>
        <pc:spChg chg="del">
          <ac:chgData name="matheushenrii77@hotmail.com" userId="1a55986ddfb6d0d1" providerId="LiveId" clId="{5E2593E4-95C0-4603-9B56-5E5D87CCF0AF}" dt="2025-02-10T14:13:05.004" v="119" actId="21"/>
          <ac:spMkLst>
            <pc:docMk/>
            <pc:sldMk cId="0" sldId="260"/>
            <ac:spMk id="237" creationId="{00000000-0000-0000-0000-000000000000}"/>
          </ac:spMkLst>
        </pc:spChg>
        <pc:spChg chg="mod">
          <ac:chgData name="matheushenrii77@hotmail.com" userId="1a55986ddfb6d0d1" providerId="LiveId" clId="{5E2593E4-95C0-4603-9B56-5E5D87CCF0AF}" dt="2025-02-10T14:11:49.212" v="109" actId="114"/>
          <ac:spMkLst>
            <pc:docMk/>
            <pc:sldMk cId="0" sldId="260"/>
            <ac:spMk id="238" creationId="{00000000-0000-0000-0000-000000000000}"/>
          </ac:spMkLst>
        </pc:spChg>
        <pc:spChg chg="del">
          <ac:chgData name="matheushenrii77@hotmail.com" userId="1a55986ddfb6d0d1" providerId="LiveId" clId="{5E2593E4-95C0-4603-9B56-5E5D87CCF0AF}" dt="2025-02-10T14:13:00.823" v="118" actId="21"/>
          <ac:spMkLst>
            <pc:docMk/>
            <pc:sldMk cId="0" sldId="260"/>
            <ac:spMk id="239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4:05:23.663" v="69" actId="1076"/>
          <ac:picMkLst>
            <pc:docMk/>
            <pc:sldMk cId="0" sldId="260"/>
            <ac:picMk id="3" creationId="{7A58C613-412D-AC7C-3A9D-EDF8190D14F6}"/>
          </ac:picMkLst>
        </pc:picChg>
      </pc:sldChg>
      <pc:sldChg chg="addSp delSp modSp mod modNotes">
        <pc:chgData name="matheushenrii77@hotmail.com" userId="1a55986ddfb6d0d1" providerId="LiveId" clId="{5E2593E4-95C0-4603-9B56-5E5D87CCF0AF}" dt="2025-02-10T14:13:17.349" v="121" actId="21"/>
        <pc:sldMkLst>
          <pc:docMk/>
          <pc:sldMk cId="0" sldId="261"/>
        </pc:sldMkLst>
        <pc:spChg chg="del">
          <ac:chgData name="matheushenrii77@hotmail.com" userId="1a55986ddfb6d0d1" providerId="LiveId" clId="{5E2593E4-95C0-4603-9B56-5E5D87CCF0AF}" dt="2025-02-10T14:13:17.349" v="121" actId="21"/>
          <ac:spMkLst>
            <pc:docMk/>
            <pc:sldMk cId="0" sldId="261"/>
            <ac:spMk id="248" creationId="{00000000-0000-0000-0000-000000000000}"/>
          </ac:spMkLst>
        </pc:spChg>
        <pc:spChg chg="mod">
          <ac:chgData name="matheushenrii77@hotmail.com" userId="1a55986ddfb6d0d1" providerId="LiveId" clId="{5E2593E4-95C0-4603-9B56-5E5D87CCF0AF}" dt="2025-02-10T14:11:58.455" v="111" actId="113"/>
          <ac:spMkLst>
            <pc:docMk/>
            <pc:sldMk cId="0" sldId="261"/>
            <ac:spMk id="249" creationId="{00000000-0000-0000-0000-000000000000}"/>
          </ac:spMkLst>
        </pc:spChg>
        <pc:spChg chg="del">
          <ac:chgData name="matheushenrii77@hotmail.com" userId="1a55986ddfb6d0d1" providerId="LiveId" clId="{5E2593E4-95C0-4603-9B56-5E5D87CCF0AF}" dt="2025-02-10T14:13:13.023" v="120" actId="21"/>
          <ac:spMkLst>
            <pc:docMk/>
            <pc:sldMk cId="0" sldId="261"/>
            <ac:spMk id="250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4:06:50.806" v="76" actId="1076"/>
          <ac:picMkLst>
            <pc:docMk/>
            <pc:sldMk cId="0" sldId="261"/>
            <ac:picMk id="3" creationId="{D2385CA9-4D2D-5782-3796-F0463FEF9044}"/>
          </ac:picMkLst>
        </pc:picChg>
      </pc:sldChg>
      <pc:sldChg chg="addSp delSp modSp mod">
        <pc:chgData name="matheushenrii77@hotmail.com" userId="1a55986ddfb6d0d1" providerId="LiveId" clId="{5E2593E4-95C0-4603-9B56-5E5D87CCF0AF}" dt="2025-02-10T14:12:14.414" v="115" actId="20577"/>
        <pc:sldMkLst>
          <pc:docMk/>
          <pc:sldMk cId="0" sldId="262"/>
        </pc:sldMkLst>
        <pc:spChg chg="del">
          <ac:chgData name="matheushenrii77@hotmail.com" userId="1a55986ddfb6d0d1" providerId="LiveId" clId="{5E2593E4-95C0-4603-9B56-5E5D87CCF0AF}" dt="2025-02-10T14:11:04.961" v="102" actId="21"/>
          <ac:spMkLst>
            <pc:docMk/>
            <pc:sldMk cId="0" sldId="262"/>
            <ac:spMk id="259" creationId="{00000000-0000-0000-0000-000000000000}"/>
          </ac:spMkLst>
        </pc:spChg>
        <pc:spChg chg="mod">
          <ac:chgData name="matheushenrii77@hotmail.com" userId="1a55986ddfb6d0d1" providerId="LiveId" clId="{5E2593E4-95C0-4603-9B56-5E5D87CCF0AF}" dt="2025-02-10T14:12:14.414" v="115" actId="20577"/>
          <ac:spMkLst>
            <pc:docMk/>
            <pc:sldMk cId="0" sldId="262"/>
            <ac:spMk id="260" creationId="{00000000-0000-0000-0000-000000000000}"/>
          </ac:spMkLst>
        </pc:spChg>
        <pc:spChg chg="del">
          <ac:chgData name="matheushenrii77@hotmail.com" userId="1a55986ddfb6d0d1" providerId="LiveId" clId="{5E2593E4-95C0-4603-9B56-5E5D87CCF0AF}" dt="2025-02-10T14:10:57.901" v="101" actId="21"/>
          <ac:spMkLst>
            <pc:docMk/>
            <pc:sldMk cId="0" sldId="262"/>
            <ac:spMk id="261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4:10:39.322" v="100" actId="14100"/>
          <ac:picMkLst>
            <pc:docMk/>
            <pc:sldMk cId="0" sldId="262"/>
            <ac:picMk id="3" creationId="{E20C0C54-99F9-4032-7D87-102B0A317750}"/>
          </ac:picMkLst>
        </pc:picChg>
      </pc:sldChg>
      <pc:sldChg chg="addSp delSp modSp mod">
        <pc:chgData name="matheushenrii77@hotmail.com" userId="1a55986ddfb6d0d1" providerId="LiveId" clId="{5E2593E4-95C0-4603-9B56-5E5D87CCF0AF}" dt="2025-02-10T14:12:24.560" v="117" actId="113"/>
        <pc:sldMkLst>
          <pc:docMk/>
          <pc:sldMk cId="0" sldId="263"/>
        </pc:sldMkLst>
        <pc:spChg chg="del">
          <ac:chgData name="matheushenrii77@hotmail.com" userId="1a55986ddfb6d0d1" providerId="LiveId" clId="{5E2593E4-95C0-4603-9B56-5E5D87CCF0AF}" dt="2025-02-10T13:56:57.001" v="26" actId="21"/>
          <ac:spMkLst>
            <pc:docMk/>
            <pc:sldMk cId="0" sldId="263"/>
            <ac:spMk id="270" creationId="{00000000-0000-0000-0000-000000000000}"/>
          </ac:spMkLst>
        </pc:spChg>
        <pc:spChg chg="mod">
          <ac:chgData name="matheushenrii77@hotmail.com" userId="1a55986ddfb6d0d1" providerId="LiveId" clId="{5E2593E4-95C0-4603-9B56-5E5D87CCF0AF}" dt="2025-02-10T14:12:24.560" v="117" actId="113"/>
          <ac:spMkLst>
            <pc:docMk/>
            <pc:sldMk cId="0" sldId="263"/>
            <ac:spMk id="271" creationId="{00000000-0000-0000-0000-000000000000}"/>
          </ac:spMkLst>
        </pc:spChg>
        <pc:spChg chg="del">
          <ac:chgData name="matheushenrii77@hotmail.com" userId="1a55986ddfb6d0d1" providerId="LiveId" clId="{5E2593E4-95C0-4603-9B56-5E5D87CCF0AF}" dt="2025-02-10T13:56:48.151" v="25" actId="21"/>
          <ac:spMkLst>
            <pc:docMk/>
            <pc:sldMk cId="0" sldId="263"/>
            <ac:spMk id="272" creationId="{00000000-0000-0000-0000-000000000000}"/>
          </ac:spMkLst>
        </pc:spChg>
        <pc:picChg chg="add mod">
          <ac:chgData name="matheushenrii77@hotmail.com" userId="1a55986ddfb6d0d1" providerId="LiveId" clId="{5E2593E4-95C0-4603-9B56-5E5D87CCF0AF}" dt="2025-02-10T13:56:25.585" v="24" actId="14100"/>
          <ac:picMkLst>
            <pc:docMk/>
            <pc:sldMk cId="0" sldId="263"/>
            <ac:picMk id="3" creationId="{B98045CB-08FF-61E4-EA79-A8E538C0E4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2cb8f9a08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g202cb8f9a08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2cb8f9a08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2cb8f9a08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c9d7b52e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c9d7b52e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86db89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86db89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586db894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586db894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586db894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586db894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586db894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586db894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586db894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586db894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21212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>
  <p:cSld name="TWO_OBJECTS_WITH_TEXT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TITLE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 1">
  <p:cSld name="TWO_OBJECTS_WITH_TEXT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 1">
  <p:cSld name="TITLE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">
  <p:cSld name="TITLE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">
  <p:cSld name="2_Title Slide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lang="pt-B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.Blank+Text 1">
  <p:cSld name="2_Title Slide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title" idx="2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body" idx="1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3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l="61039" b="22827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.PreçosJumpy 1">
  <p:cSld name="TITLE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9.Fim">
  <p:cSld name="Title Slide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50" tIns="25700" rIns="51450" bIns="2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lang="pt-BR" sz="7900" b="0" i="0" u="none" strike="noStrike" cap="non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sz="7900" b="0" i="0" u="none" strike="noStrike" cap="non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1">
  <p:cSld name="CUSTOM_2_1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ldNum" idx="12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6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7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A3C7D"/>
              </a:solidFill>
            </a:endParaRPr>
          </a:p>
        </p:txBody>
      </p:sp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 txBox="1">
            <a:spLocks noGrp="1"/>
          </p:cNvSpPr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aleway ExtraBold"/>
              <a:buNone/>
              <a:defRPr sz="3800" b="0" i="0" u="none" strike="noStrike" cap="none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 ExtraBold"/>
              <a:buNone/>
              <a:defRPr sz="1300" b="0" i="0" u="none" strike="noStrike" cap="none">
                <a:solidFill>
                  <a:srgbClr val="0000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t" anchorCtr="0">
            <a:normAutofit/>
          </a:bodyPr>
          <a:lstStyle>
            <a:lvl1pPr marL="457200" marR="0" lvl="0" indent="-3873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aleway"/>
              <a:buChar char="•"/>
              <a:defRPr sz="2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aleway"/>
              <a:buChar char="•"/>
              <a:defRPr sz="19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aleway"/>
              <a:buChar char="•"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None/>
              <a:defRPr sz="1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100" rIns="76200" bIns="381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sz="2800" b="1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ldNum" idx="12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C7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4"/>
          <p:cNvPicPr preferRelativeResize="0"/>
          <p:nvPr/>
        </p:nvPicPr>
        <p:blipFill rotWithShape="1">
          <a:blip r:embed="rId5">
            <a:alphaModFix/>
          </a:blip>
          <a:srcRect l="-15110" t="-20850" r="15110" b="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/>
          <p:nvPr/>
        </p:nvSpPr>
        <p:spPr>
          <a:xfrm>
            <a:off x="-1510125" y="0"/>
            <a:ext cx="6057300" cy="5143500"/>
          </a:xfrm>
          <a:prstGeom prst="roundRect">
            <a:avLst>
              <a:gd name="adj" fmla="val 16667"/>
            </a:avLst>
          </a:prstGeom>
          <a:solidFill>
            <a:srgbClr val="0740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5"/>
          <p:cNvSpPr txBox="1"/>
          <p:nvPr/>
        </p:nvSpPr>
        <p:spPr>
          <a:xfrm>
            <a:off x="4849150" y="1752800"/>
            <a:ext cx="3767400" cy="21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07407A"/>
                </a:solidFill>
                <a:latin typeface="Montserrat"/>
                <a:ea typeface="Montserrat"/>
                <a:cs typeface="Montserrat"/>
                <a:sym typeface="Montserrat"/>
              </a:rPr>
              <a:t>Duplique este arquivo, responda e o submeta na plataforma</a:t>
            </a:r>
            <a:endParaRPr sz="2600" b="1">
              <a:solidFill>
                <a:srgbClr val="0740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7750" y="-1181775"/>
            <a:ext cx="3209775" cy="32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 txBox="1"/>
          <p:nvPr/>
        </p:nvSpPr>
        <p:spPr>
          <a:xfrm>
            <a:off x="684225" y="1927350"/>
            <a:ext cx="37674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450" tIns="47450" rIns="47450" bIns="474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RESPOSTAS</a:t>
            </a:r>
            <a:endParaRPr sz="2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5232850" y="38546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name="adj" fmla="val 690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E46F0BB7-3B69-4812-6C75-CD186B87B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50" y="1477425"/>
            <a:ext cx="7708100" cy="304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3" name="Google Shape;2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7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8488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Select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 gender, count(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lead_id</a:t>
            </a: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lang="en-US" sz="1200" i="1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lang="en-US" sz="1200" i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latin typeface="Raleway"/>
                <a:ea typeface="Raleway"/>
                <a:cs typeface="Raleway"/>
                <a:sym typeface="Raleway"/>
              </a:rPr>
              <a:t>group by gender</a:t>
            </a:r>
            <a:endParaRPr sz="1200" b="1" i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 descr="Gráfico, Gráfico de explosão solar&#10;&#10;O conteúdo gerado por IA pode estar incorreto.">
            <a:extLst>
              <a:ext uri="{FF2B5EF4-FFF2-40B4-BE49-F238E27FC236}">
                <a16:creationId xmlns:a16="http://schemas.microsoft.com/office/drawing/2014/main" id="{924932A5-F578-75D5-9B67-8F67E5BE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37" y="2196014"/>
            <a:ext cx="1997875" cy="1052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4" name="Google Shape;2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8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8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7865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48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Select avg(age) from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58C613-412D-AC7C-3A9D-EDF8190D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5" y="1562135"/>
            <a:ext cx="1967020" cy="9835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9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5" name="Google Shape;2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9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9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599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9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Select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current_education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, count(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lead_id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) as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quantidade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from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group by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current_education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ORDER BY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quantidade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asc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2385CA9-4D2D-5782-3796-F0463FEF9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11" y="1785850"/>
            <a:ext cx="2142727" cy="1766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0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name="adj" fmla="val 4749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50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Select language as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linguagem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as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porcentagem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from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leads_demo_watched_details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where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watched_percentage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&gt; 0.5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GROUP BY language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E20C0C54-99F9-4032-7D87-102B0A31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9" y="1977732"/>
            <a:ext cx="2101667" cy="12226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 idx="4294967295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67" name="Google Shape;2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1"/>
          <p:cNvSpPr/>
          <p:nvPr/>
        </p:nvSpPr>
        <p:spPr>
          <a:xfrm rot="5400000" flipH="1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290925" tIns="290925" rIns="290925" bIns="29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1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name="adj" fmla="val 668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1" name="Google Shape;271;p51"/>
          <p:cNvSpPr/>
          <p:nvPr/>
        </p:nvSpPr>
        <p:spPr>
          <a:xfrm>
            <a:off x="281450" y="3088925"/>
            <a:ext cx="8204400" cy="14706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Select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lead_gen_source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, count(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call_status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) from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leads_basic_details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lb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join 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leads_interaction_details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 li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on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lb.lead_id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=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li.lead_id</a:t>
            </a:r>
            <a:endParaRPr lang="en-US" sz="12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where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&lt;= '2022-03-01' and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&gt;= '2022-01-01’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group by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call_done_date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m 2" descr="Gráfico&#10;&#10;O conteúdo gerado por IA pode estar incorreto.">
            <a:extLst>
              <a:ext uri="{FF2B5EF4-FFF2-40B4-BE49-F238E27FC236}">
                <a16:creationId xmlns:a16="http://schemas.microsoft.com/office/drawing/2014/main" id="{B98045CB-08FF-61E4-EA79-A8E538C0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1" y="1093825"/>
            <a:ext cx="7978999" cy="1477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Oficial Slides DNC 2022">
  <a:themeElements>
    <a:clrScheme name="Office">
      <a:dk1>
        <a:srgbClr val="303030"/>
      </a:dk1>
      <a:lt1>
        <a:srgbClr val="EFEBE4"/>
      </a:lt1>
      <a:dk2>
        <a:srgbClr val="303030"/>
      </a:dk2>
      <a:lt2>
        <a:srgbClr val="EFEBE4"/>
      </a:lt2>
      <a:accent1>
        <a:srgbClr val="0C70F2"/>
      </a:accent1>
      <a:accent2>
        <a:srgbClr val="00D7EE"/>
      </a:accent2>
      <a:accent3>
        <a:srgbClr val="00ABFF"/>
      </a:accent3>
      <a:accent4>
        <a:srgbClr val="FFC000"/>
      </a:accent4>
      <a:accent5>
        <a:srgbClr val="FF8D00"/>
      </a:accent5>
      <a:accent6>
        <a:srgbClr val="70AD47"/>
      </a:accent6>
      <a:hlink>
        <a:srgbClr val="0C70F2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198</Words>
  <Application>Microsoft Office PowerPoint</Application>
  <PresentationFormat>Apresentação na tela (16:9)</PresentationFormat>
  <Paragraphs>28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Arial</vt:lpstr>
      <vt:lpstr>Montserrat</vt:lpstr>
      <vt:lpstr>Roboto</vt:lpstr>
      <vt:lpstr>Raleway ExtraBold</vt:lpstr>
      <vt:lpstr>Calibri</vt:lpstr>
      <vt:lpstr>Montserrat ExtraBold</vt:lpstr>
      <vt:lpstr>Raleway</vt:lpstr>
      <vt:lpstr>Montserrat Black</vt:lpstr>
      <vt:lpstr>Simple Light</vt:lpstr>
      <vt:lpstr>Simple Light</vt:lpstr>
      <vt:lpstr>Tema Oficial Slides DNC 2022</vt:lpstr>
      <vt:lpstr>DNC 2024</vt:lpstr>
      <vt:lpstr>Apresentação do PowerPoint</vt:lpstr>
      <vt:lpstr>Apresentação do PowerPoint</vt:lpstr>
      <vt:lpstr>Dashboard</vt:lpstr>
      <vt:lpstr>Gráfico 1 - PIZZA</vt:lpstr>
      <vt:lpstr>Gráfico 2 - CARTÃO</vt:lpstr>
      <vt:lpstr>Gráfico 3 - BARRAS</vt:lpstr>
      <vt:lpstr>Gráfico 4 - TABELA</vt:lpstr>
      <vt:lpstr>Gráfico 5 - LINHAS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mathe</dc:creator>
  <cp:lastModifiedBy>matheushenrii77@hotmail.com</cp:lastModifiedBy>
  <cp:revision>1</cp:revision>
  <dcterms:modified xsi:type="dcterms:W3CDTF">2025-02-10T14:13:19Z</dcterms:modified>
</cp:coreProperties>
</file>